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2" r:id="rId6"/>
    <p:sldId id="260" r:id="rId7"/>
    <p:sldId id="256" r:id="rId8"/>
    <p:sldId id="263" r:id="rId9"/>
    <p:sldId id="264" r:id="rId10"/>
    <p:sldId id="265" r:id="rId11"/>
    <p:sldId id="266" r:id="rId12"/>
    <p:sldId id="271" r:id="rId13"/>
    <p:sldId id="272" r:id="rId14"/>
  </p:sldIdLst>
  <p:sldSz cx="9144000" cy="6858000" type="screen4x3"/>
  <p:notesSz cx="7099300" cy="102346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7D8F456-9CD3-48C5-937B-8A15F36350E8}" type="datetimeFigureOut">
              <a:rPr lang="bg-BG" smtClean="0"/>
              <a:pPr/>
              <a:t>29.1.2015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9A68D4C-84A0-4F1B-93CB-B624D6EF067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6FD-5F95-47A2-9E84-35A24E64173C}" type="datetimeFigureOut">
              <a:rPr lang="bg-BG" smtClean="0"/>
              <a:pPr/>
              <a:t>29.1.2015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DB31-9729-4080-8051-88A3B2A3C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6FD-5F95-47A2-9E84-35A24E64173C}" type="datetimeFigureOut">
              <a:rPr lang="bg-BG" smtClean="0"/>
              <a:pPr/>
              <a:t>29.1.2015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DB31-9729-4080-8051-88A3B2A3C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6FD-5F95-47A2-9E84-35A24E64173C}" type="datetimeFigureOut">
              <a:rPr lang="bg-BG" smtClean="0"/>
              <a:pPr/>
              <a:t>29.1.2015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DB31-9729-4080-8051-88A3B2A3C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6FD-5F95-47A2-9E84-35A24E64173C}" type="datetimeFigureOut">
              <a:rPr lang="bg-BG" smtClean="0"/>
              <a:pPr/>
              <a:t>29.1.2015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DB31-9729-4080-8051-88A3B2A3C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6FD-5F95-47A2-9E84-35A24E64173C}" type="datetimeFigureOut">
              <a:rPr lang="bg-BG" smtClean="0"/>
              <a:pPr/>
              <a:t>29.1.2015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DB31-9729-4080-8051-88A3B2A3C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6FD-5F95-47A2-9E84-35A24E64173C}" type="datetimeFigureOut">
              <a:rPr lang="bg-BG" smtClean="0"/>
              <a:pPr/>
              <a:t>29.1.2015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DB31-9729-4080-8051-88A3B2A3C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6FD-5F95-47A2-9E84-35A24E64173C}" type="datetimeFigureOut">
              <a:rPr lang="bg-BG" smtClean="0"/>
              <a:pPr/>
              <a:t>29.1.2015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DB31-9729-4080-8051-88A3B2A3C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6FD-5F95-47A2-9E84-35A24E64173C}" type="datetimeFigureOut">
              <a:rPr lang="bg-BG" smtClean="0"/>
              <a:pPr/>
              <a:t>29.1.2015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DB31-9729-4080-8051-88A3B2A3C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6FD-5F95-47A2-9E84-35A24E64173C}" type="datetimeFigureOut">
              <a:rPr lang="bg-BG" smtClean="0"/>
              <a:pPr/>
              <a:t>29.1.2015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DB31-9729-4080-8051-88A3B2A3C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6FD-5F95-47A2-9E84-35A24E64173C}" type="datetimeFigureOut">
              <a:rPr lang="bg-BG" smtClean="0"/>
              <a:pPr/>
              <a:t>29.1.2015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DB31-9729-4080-8051-88A3B2A3C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6FD-5F95-47A2-9E84-35A24E64173C}" type="datetimeFigureOut">
              <a:rPr lang="bg-BG" smtClean="0"/>
              <a:pPr/>
              <a:t>29.1.2015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DB31-9729-4080-8051-88A3B2A3C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6FD-5F95-47A2-9E84-35A24E64173C}" type="datetimeFigureOut">
              <a:rPr lang="bg-BG" smtClean="0"/>
              <a:pPr/>
              <a:t>29.1.2015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DB31-9729-4080-8051-88A3B2A3C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6FD-5F95-47A2-9E84-35A24E64173C}" type="datetimeFigureOut">
              <a:rPr lang="bg-BG" smtClean="0"/>
              <a:pPr/>
              <a:t>29.1.2015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1DB31-9729-4080-8051-88A3B2A3C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571612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Freestyle Script" pitchFamily="66" charset="0"/>
              </a:rPr>
              <a:t>DIETELLA GO!</a:t>
            </a:r>
            <a:endParaRPr lang="bg-BG" sz="8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8215338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071810"/>
            <a:ext cx="5697462" cy="32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7A6AA"/>
              </a:clrFrom>
              <a:clrTo>
                <a:srgbClr val="E7A6A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43755" y="5572140"/>
            <a:ext cx="1840879" cy="1062046"/>
          </a:xfrm>
          <a:prstGeom prst="ellipse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680" y="476672"/>
            <a:ext cx="5813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ВАЛЕНСИЯ 96 ООД</a:t>
            </a:r>
            <a:endParaRPr lang="en-US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8172400" y="260648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7A6AA"/>
              </a:clrFrom>
              <a:clrTo>
                <a:srgbClr val="E7A6A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04248" y="5301208"/>
            <a:ext cx="1882010" cy="1085776"/>
          </a:xfrm>
          <a:prstGeom prst="ellipse">
            <a:avLst/>
          </a:prstGeom>
        </p:spPr>
      </p:pic>
      <p:sp>
        <p:nvSpPr>
          <p:cNvPr id="7171" name="AutoShape 3" descr="data:image/jpeg;base64,/9j/4AAQSkZJRgABAQAAAQABAAD/2wCEAAkGBhQPERQUEBQVFRUUFxAWFRUYGRQVFxkVFBUWFhgZGBQXHCYeGB8kGRUSHy8gJSkpLC8sFSAxNTIqNSYrLCkBCQoKDgwOFw8PGSwkHyUuKSkqLSwpLSwpLCkpLC0pLCw1KSwpKSksLCwsLCksKS8sLCwtNikpKjAwLCk2KSksKf/AABEIAHAAewMBIgACEQEDEQH/xAAbAAABBQEBAAAAAAAAAAAAAAAAAQIDBQYHBP/EADYQAAEDAgQDBwMCBQUAAAAAAAEAAhEDIQQSMUEFUWEGEyIycYGRocHwQtEUFSNysWKCouHx/8QAGgEBAAMBAQEAAAAAAAAAAAAAAAECBAMFBv/EACARAAICAQQDAQAAAAAAAAAAAAABAhEDBCExQRITUWH/2gAMAwEAAhEDEQA/AO2sUijYpEAJiemwgFCCiUSgECcmhOQAhCEAIQhACEIQCEJqekhARsUqianvfAk2A1KAZicS2m0ueQANSVScX7TsYwhhcHEEB2XQ87rx8a47Se4NL8o/TrfqLLL8U4bUyvcx2eLtuLid/ZQty6iSYbH4pxn+JrxsJZHvZaTg/HKzR/Wl4GvlB9Rp8LE4XHOaCCSDrl8bYbzEhWBqZnWNjlgF+a3/AKrUuiWn2dAwPHaVbyki8Q4Fp+qsQ5c0weKeCQMpjNOou3W3wrEcSeYeyWwLXdp7WSirRukqxNDjtRhjvHEkB14PmuNdtl6sP2xcDlqMh0TluCerXRlIRqiKvg1iF5cFxBtVoIsSJymMw9QvSq3YarkVCRKpIBCEICFpWe7fYhzcLDDGd7Q49Ln7K+BVT2uwJr4VzWxILXXsLKJcFoumjl2OeKliJ09ZbABBOh/dT8GrPpU8lSpnJjRzjF5u519gNIul/lrmwY8U+MHLJ5NF9tT/ANJgxuSQaRvEWgTfNprrF40HIrlipI0TtvZFoGvcHQ12rjBvaILRJuq9mGa24MNMES5oA6EEzyv1jVOpcSytGU5Y1iXCfQARv8qNlanUJJEZp8TZb4tSckwZO67OSRTxZ7yxhEipExdjyHG28z6TKnp4Ou0ju3Mew2LXuAcNpFiJjaypP4RwPhqhocJDYYydbB3lj0VvgfC3xVDmkiGupGx/tEne0qvsRPraPRV4e+nl7ynY2Pdt+pGk6GF7K+A76l5w4NGZnma5tvEDDpi3slbiKtNtszzceQTrbywDt+axs4g958ZYCATmytzCIPlDzO9uspd9hXzRLwjGCk9rXlwdaxM+kayNLrRDtCRULSJBHgjpqD16LO4RjaoDarm1HXg+U7XGUkD9NlJVp90WszEmfA8mcp+JGoF+ayzjOG8TSnjycrc3FCrnAI3Uiquz9Ud3lkktJmTJveJ9/iFbLVB+STME4+MmhEJUKxU8arO0nERRo6+J1m+28dLfIVmsn24xLM1NjjfK52loLo/y26rN1HY6Y4pySZnX4je0n687nQT9V5u+mRoNYB3Pv6rw8UxENY5s3Bv6nSfzRU4xTo0vz6cgsdHrx09ov6rQL5iDNnE6GIjN7aLysokkua9wk6CB/wAgJva5+yp85I10v0QartydtzZXVrsh6c0VOm4GzyN9uWnz7So3U6ktyvaAD4REnne8CeqpBiHE5g4k7c79UrK8Xk9dfum/0laezQ0cVUaINUmbwQDPvqN9092KLhFoBt4W6wCTprp8rOtrnSUjsRG/4FG/0PTLovqtNx8THCZ0gZI6ARAPJRVnPqAd4Zc2AXty5iNw4Osdvoqiljja83n40/OqkpcQg30vzmfVTvxZz9Nbmw7L8UdQux2ef0HwOIBiL2kLoXCuMMxLZZYjVu4XHcBjwSPX4sLLc8Ca6kQ4ayffSQuMZvC/wrmxrJG3ybdKmU3yJ5p69E8o8ZVL2n4V/EMGgImDHP8AArwtTK1DME5JTo5LiOGljTSeBmboObdi0qjqYUh0BpPoCT8LqnaDs8cQzw+FzTLXRN+RG4O+iyNXs/WbPeU4de7ZiOjp0WaUGnserp9UkqkZCoyLImRHWfsrmpwudAd9NoIG3qFB/LIHIRPMZedlSzesuOXZV5SE11WFdN4DOh/zKhq9nndD9EL+UOEytZfTT9kpbeCvUeHPH6bKKph3bhRZ0UURNYpcm5jZROZCkZU9wrFXBE+EqFpkW0+i6TwLG95Tad5vFr7n3XNMPTL3AALo3CmCnSaBbn1O64ZeGZ88Uor6bfBOlgUygwA/pt9F6F6EeEfPy5ZBCe0Jqe1XKjXUpTDQU6FAK+twmm/z02n1AK8NbsnQdpTym92219LblXyIUUiU2jKN7DU2+V7x8H7KKt2JB8tSNNRy9CtgiFHhH4XWWa7ME/sRV2ewn/cPy6grdk6wF6Yd/aR05n1+V0SEQq+tF1qJo5XX7I1CCO7d8KrPZV4mWvHSCuzFgSd0FHqR3jrsiVHHqHCnMIyMdO3heTN4m0DZbLg3CqjgO9GVsR/q/bktcaISdwFX0J8lJ6qUh1JmUAcgB8BPQAhdzIRJ7U1OapA9CEKACEiVACEIQAhCRAKkQhACEIQAhCEB/9k="/>
          <p:cNvSpPr>
            <a:spLocks noChangeAspect="1" noChangeArrowheads="1"/>
          </p:cNvSpPr>
          <p:nvPr/>
        </p:nvSpPr>
        <p:spPr bwMode="auto">
          <a:xfrm>
            <a:off x="155575" y="-639763"/>
            <a:ext cx="146685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" name="TextBox 9"/>
          <p:cNvSpPr txBox="1"/>
          <p:nvPr/>
        </p:nvSpPr>
        <p:spPr>
          <a:xfrm>
            <a:off x="4932040" y="17008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КАКТО ВИ ХАРЕСВА</a:t>
            </a:r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..........</a:t>
            </a:r>
            <a:endParaRPr lang="bg-BG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175" name="Picture 7" descr="http://gotvach.bg/files/lib/600x350/steak_wond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052736"/>
            <a:ext cx="3168352" cy="184820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644008" y="31409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Franklin Gothic Book" pitchFamily="34" charset="0"/>
              </a:rPr>
              <a:t>- </a:t>
            </a: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ДОБРЕ ИЗПЕЧЕНО МЕСО</a:t>
            </a:r>
            <a:endParaRPr lang="bg-BG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42930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 </a:t>
            </a: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СРЕДНО ИЗПЕЧЕНО МЕСО</a:t>
            </a:r>
            <a:endParaRPr lang="bg-BG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51571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 </a:t>
            </a: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АЛАНГЛЕ</a:t>
            </a:r>
            <a:endParaRPr lang="bg-BG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177" name="Picture 9" descr="http://assets.club50plus.bg/system/recipes/images/662/normal_beef.jpg?13598208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1800200" cy="1800200"/>
          </a:xfrm>
          <a:prstGeom prst="rect">
            <a:avLst/>
          </a:prstGeom>
          <a:noFill/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620688"/>
            <a:ext cx="906859" cy="6096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8172400" y="260648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7A6AA"/>
              </a:clrFrom>
              <a:clrTo>
                <a:srgbClr val="E7A6A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04248" y="5301208"/>
            <a:ext cx="1882010" cy="1085776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3326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6</a:t>
            </a: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. ВРЕМЕ ЗА ПРИГОТВЯНЕ</a:t>
            </a:r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pic>
        <p:nvPicPr>
          <p:cNvPr id="10" name="Picture 9" descr="BIstecchiera_bistec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692696"/>
            <a:ext cx="2569308" cy="3672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332656"/>
            <a:ext cx="31683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ПЪРЖОЛА 150гр. </a:t>
            </a:r>
          </a:p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-СРЕДНО ИЗПЕЧЕНА :1МИН.</a:t>
            </a:r>
          </a:p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-ДОБРЕ ИЗПЕЧЕНА:2МИН</a:t>
            </a:r>
          </a:p>
          <a:p>
            <a:endParaRPr lang="bg-BG" b="1" i="1" dirty="0" smtClean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ПЪРЖОЛА 300гр. </a:t>
            </a:r>
          </a:p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-СРЕДНО ИЗПЕЧЕНА :3МИН.</a:t>
            </a:r>
          </a:p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-ДОБРЕ ИЗПЕЧЕНА:5МИН.</a:t>
            </a:r>
          </a:p>
          <a:p>
            <a:endParaRPr lang="bg-BG" b="1" i="1" dirty="0" smtClean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НАДЕНИЦА 150гр.-5МИН.</a:t>
            </a:r>
          </a:p>
          <a:p>
            <a:endParaRPr lang="bg-BG" b="1" i="1" dirty="0" smtClean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ПИЛЕ 300гр.- 5МИН.</a:t>
            </a:r>
          </a:p>
          <a:p>
            <a:endParaRPr lang="bg-BG" b="1" i="1" dirty="0" smtClean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РИБА 150ГР.-5МИН.</a:t>
            </a:r>
          </a:p>
          <a:p>
            <a:pPr>
              <a:buFont typeface="Courier New" pitchFamily="49" charset="0"/>
              <a:buChar char="o"/>
            </a:pPr>
            <a:endParaRPr lang="bg-BG" b="1" i="1" dirty="0" smtClean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ПАТЛАДЖАН- 5МИН.</a:t>
            </a:r>
          </a:p>
          <a:p>
            <a:pPr>
              <a:buFont typeface="Courier New" pitchFamily="49" charset="0"/>
              <a:buChar char="o"/>
            </a:pPr>
            <a:endParaRPr lang="bg-BG" b="1" i="1" dirty="0" smtClean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ТИКВИЧКИ-5МИН.</a:t>
            </a:r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551723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</a:rPr>
              <a:t>*ВРЕМЕТО ЗА ГОТВЕНЕ ЗАВИСИ ОТ ДЕБЕЛИНАТА И ТЕГЛОТО НА ХРАНАТА</a:t>
            </a:r>
            <a:endParaRPr lang="bg-BG" b="1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42906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71480"/>
            <a:ext cx="2695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8215338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242886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 smtClean="0">
                <a:latin typeface="Gabriola" pitchFamily="82" charset="0"/>
              </a:rPr>
              <a:t>НАСЛАДЕТЕ СЕ НА ВАШАТА</a:t>
            </a:r>
            <a:r>
              <a:rPr lang="en-US" sz="4000" b="1" dirty="0" smtClean="0">
                <a:latin typeface="Gabriola" pitchFamily="82" charset="0"/>
              </a:rPr>
              <a:t> </a:t>
            </a:r>
            <a:r>
              <a:rPr lang="bg-BG" sz="4000" b="1" dirty="0" smtClean="0">
                <a:latin typeface="Gabriola" pitchFamily="82" charset="0"/>
              </a:rPr>
              <a:t> </a:t>
            </a:r>
            <a:r>
              <a:rPr lang="en-US" sz="4000" b="1" dirty="0" smtClean="0">
                <a:latin typeface="Gabriola" pitchFamily="82" charset="0"/>
              </a:rPr>
              <a:t>DIETELLA GO</a:t>
            </a:r>
            <a:endParaRPr lang="bg-BG" sz="4000" b="1" dirty="0">
              <a:latin typeface="Gabriola" pitchFamily="82" charset="0"/>
            </a:endParaRPr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7A6AA"/>
              </a:clrFrom>
              <a:clrTo>
                <a:srgbClr val="E7A6A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04248" y="5301208"/>
            <a:ext cx="1882010" cy="1085776"/>
          </a:xfrm>
          <a:prstGeom prst="ellipse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8100392" y="476672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7A6AA"/>
              </a:clrFrom>
              <a:clrTo>
                <a:srgbClr val="E7A6A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32240" y="5517232"/>
            <a:ext cx="1882010" cy="1085776"/>
          </a:xfrm>
          <a:prstGeom prst="ellipse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680" y="476672"/>
            <a:ext cx="5813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ВАЛЕНСИЯ 96 ООД</a:t>
            </a:r>
            <a:endParaRPr lang="en-US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628800"/>
            <a:ext cx="67687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 smtClean="0">
                <a:latin typeface="+mj-lt"/>
              </a:rPr>
              <a:t>Заповядайте в нашите магазини и разгледайте целия асортимент от продукти </a:t>
            </a:r>
            <a:r>
              <a:rPr lang="bg-BG" sz="2400" b="1" i="1" dirty="0" smtClean="0">
                <a:latin typeface="+mj-lt"/>
              </a:rPr>
              <a:t>за</a:t>
            </a:r>
            <a:r>
              <a:rPr lang="bg-BG" sz="2400" b="1" i="1" dirty="0" smtClean="0">
                <a:latin typeface="+mj-lt"/>
              </a:rPr>
              <a:t> </a:t>
            </a:r>
            <a:r>
              <a:rPr lang="bg-BG" sz="2400" b="1" i="1" dirty="0" smtClean="0">
                <a:latin typeface="+mj-lt"/>
              </a:rPr>
              <a:t>Вашия хотел,ресторант, бар или дом</a:t>
            </a:r>
          </a:p>
          <a:p>
            <a:endParaRPr lang="bg-BG" sz="1000" dirty="0"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996952"/>
            <a:ext cx="35283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u="sng" dirty="0" smtClean="0">
                <a:latin typeface="+mj-lt"/>
              </a:rPr>
              <a:t>Офис и мострена </a:t>
            </a:r>
            <a:r>
              <a:rPr lang="bg-BG" sz="2400" b="1" i="1" u="sng" dirty="0" smtClean="0">
                <a:latin typeface="+mj-lt"/>
              </a:rPr>
              <a:t>зала:</a:t>
            </a:r>
          </a:p>
          <a:p>
            <a:endParaRPr lang="bg-BG" sz="2400" b="1" i="1" dirty="0" smtClean="0">
              <a:latin typeface="+mj-lt"/>
            </a:endParaRPr>
          </a:p>
          <a:p>
            <a:r>
              <a:rPr lang="bg-BG" sz="2400" b="1" dirty="0" smtClean="0">
                <a:latin typeface="+mj-lt"/>
              </a:rPr>
              <a:t>Гр.Варна ,ул.Радост №7</a:t>
            </a:r>
          </a:p>
          <a:p>
            <a:endParaRPr lang="bg-BG" sz="2400" b="1" dirty="0" smtClean="0">
              <a:latin typeface="+mj-lt"/>
            </a:endParaRPr>
          </a:p>
          <a:p>
            <a:r>
              <a:rPr lang="bg-BG" sz="2400" b="1" dirty="0" smtClean="0">
                <a:latin typeface="+mj-lt"/>
              </a:rPr>
              <a:t>Тел: 052/75 68 38</a:t>
            </a:r>
          </a:p>
          <a:p>
            <a:r>
              <a:rPr lang="en-US" sz="2400" b="1" dirty="0" smtClean="0">
                <a:latin typeface="+mj-lt"/>
              </a:rPr>
              <a:t>GSM</a:t>
            </a:r>
            <a:r>
              <a:rPr lang="bg-BG" sz="2400" b="1" dirty="0" smtClean="0">
                <a:latin typeface="+mj-lt"/>
              </a:rPr>
              <a:t>: 0885 32 20 30</a:t>
            </a:r>
          </a:p>
          <a:p>
            <a:endParaRPr lang="bg-BG" sz="2000" b="1" dirty="0" smtClean="0">
              <a:latin typeface="+mj-lt"/>
            </a:endParaRPr>
          </a:p>
          <a:p>
            <a:endParaRPr lang="bg-BG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3068960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u="sng" dirty="0" smtClean="0"/>
              <a:t>Магазин</a:t>
            </a:r>
            <a:r>
              <a:rPr lang="bg-BG" sz="2400" b="1" i="1" u="sng" dirty="0" smtClean="0"/>
              <a:t>:</a:t>
            </a:r>
          </a:p>
          <a:p>
            <a:endParaRPr lang="bg-BG" sz="2400" b="1" i="1" u="sng" dirty="0" smtClean="0"/>
          </a:p>
          <a:p>
            <a:r>
              <a:rPr lang="bg-BG" sz="2400" b="1" dirty="0" smtClean="0"/>
              <a:t>Гр.Варна,бул.Ян Хунияди №6</a:t>
            </a:r>
          </a:p>
          <a:p>
            <a:endParaRPr lang="bg-BG" sz="2400" b="1" dirty="0" smtClean="0"/>
          </a:p>
          <a:p>
            <a:r>
              <a:rPr lang="bg-BG" sz="2400" b="1" dirty="0" smtClean="0"/>
              <a:t>Нац.тел: 070012072</a:t>
            </a:r>
          </a:p>
          <a:p>
            <a:endParaRPr lang="bg-BG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8143900" y="500042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pic>
        <p:nvPicPr>
          <p:cNvPr id="3078" name="Picture 6" descr="https://encrypted-tbn1.gstatic.com/images?q=tbn:ANd9GcSAy5dkP2ll2BKAvRXwdI3IjH3Z-XM1CWbTU4g5dYW_s1G1gxo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143380"/>
            <a:ext cx="1905000" cy="24098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14942" y="50004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ЗАЩО ДА ИЗПОЛЗВАМЕ ЧУГУНЕН ТИГАН?</a:t>
            </a:r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142984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-абсорбирането и отдаването на топлина става бавно и хомогенно</a:t>
            </a:r>
          </a:p>
          <a:p>
            <a:r>
              <a:rPr lang="bg-BG" dirty="0" smtClean="0"/>
              <a:t>-храната се готви равномерно, без изгаряне и залепяне</a:t>
            </a:r>
            <a:endParaRPr lang="bg-BG" dirty="0"/>
          </a:p>
        </p:txBody>
      </p:sp>
      <p:sp>
        <p:nvSpPr>
          <p:cNvPr id="16" name="TextBox 15"/>
          <p:cNvSpPr txBox="1"/>
          <p:nvPr/>
        </p:nvSpPr>
        <p:spPr>
          <a:xfrm>
            <a:off x="3428992" y="3071810"/>
            <a:ext cx="4714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-достига и задържа много по- висока температура в сравнение с алумия и неръждаемата стомана</a:t>
            </a:r>
          </a:p>
          <a:p>
            <a:r>
              <a:rPr lang="bg-BG" dirty="0" smtClean="0"/>
              <a:t>-външната част на месото се изпича много бързо.</a:t>
            </a:r>
          </a:p>
          <a:p>
            <a:r>
              <a:rPr lang="bg-BG" dirty="0" smtClean="0"/>
              <a:t>-вътрешната хранителна стойност остава непроменена</a:t>
            </a:r>
            <a:endParaRPr lang="bg-BG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0" y="530120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</a:rPr>
              <a:t>ХРАНАТА ОСТАВА ТОПЛА ЗА ПО-ДЪЛГО ВРЕМЕ</a:t>
            </a:r>
            <a:endParaRPr lang="bg-BG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7A6AA"/>
              </a:clrFrom>
              <a:clrTo>
                <a:srgbClr val="E7A6A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948264" y="5661248"/>
            <a:ext cx="1695130" cy="977959"/>
          </a:xfrm>
          <a:prstGeom prst="ellipse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534712"/>
            <a:ext cx="1368152" cy="919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8358214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571480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latin typeface="+mj-lt"/>
              </a:rPr>
              <a:t>КАК ДА ИЗПОЛЗВАМЕ </a:t>
            </a:r>
            <a:r>
              <a:rPr lang="en-US" sz="3000" b="1" dirty="0" smtClean="0">
                <a:latin typeface="Elephant" pitchFamily="18" charset="0"/>
              </a:rPr>
              <a:t>DIETELLA GO!</a:t>
            </a:r>
            <a:r>
              <a:rPr lang="bg-BG" sz="3000" b="1" dirty="0" smtClean="0">
                <a:latin typeface="+mj-lt"/>
              </a:rPr>
              <a:t>, ЗА ДА ПОЛУЧИМ ПЕРФЕКТНО ИЗПЕЧЕНО НА СКАРА МЕСО?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2924944"/>
            <a:ext cx="38576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500" b="1" dirty="0" smtClean="0">
                <a:solidFill>
                  <a:srgbClr val="FF0000"/>
                </a:solidFill>
              </a:rPr>
              <a:t>МНОГО ЛЕСНО</a:t>
            </a:r>
            <a:endParaRPr lang="bg-BG" sz="45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2285992"/>
            <a:ext cx="2067960" cy="3378899"/>
          </a:xfrm>
          <a:prstGeom prst="rect">
            <a:avLst/>
          </a:prstGeom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7A6AA"/>
              </a:clrFrom>
              <a:clrTo>
                <a:srgbClr val="E7A6A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08304" y="5642336"/>
            <a:ext cx="1611888" cy="929936"/>
          </a:xfrm>
          <a:prstGeom prst="ellipse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592" y="4581128"/>
            <a:ext cx="4788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/>
              <a:t>DietellaGo</a:t>
            </a:r>
            <a:r>
              <a:rPr lang="en-US" b="1" i="1" dirty="0" smtClean="0"/>
              <a:t> </a:t>
            </a:r>
            <a:r>
              <a:rPr lang="bg-BG" b="1" i="1" dirty="0" smtClean="0"/>
              <a:t>може да се използва на всички видове котлони /газов, електрически, стъклокерамичен и индукционен котлон/.</a:t>
            </a:r>
            <a:endParaRPr lang="bg-BG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8286776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pic>
        <p:nvPicPr>
          <p:cNvPr id="2416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73016"/>
            <a:ext cx="51720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642918"/>
            <a:ext cx="3594492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491880" y="5661248"/>
            <a:ext cx="128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1" dirty="0" smtClean="0"/>
              <a:t>ТОПЛООТДАВАНЕ</a:t>
            </a:r>
            <a:endParaRPr lang="bg-BG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435769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DIETELLA GO </a:t>
            </a:r>
            <a:r>
              <a:rPr lang="bg-BG" b="1" dirty="0" smtClean="0">
                <a:solidFill>
                  <a:srgbClr val="FF0000"/>
                </a:solidFill>
              </a:rPr>
              <a:t> ОТДАВА ТОПЛИНА В ПРОДЪЛЖЕНИЕ НА ЧАСОВЕ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78579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1.ОТДАВА ТОПЛИНА</a:t>
            </a:r>
            <a:endParaRPr lang="bg-BG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2000240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solidFill>
                  <a:srgbClr val="FF0000"/>
                </a:solidFill>
              </a:rPr>
              <a:t>СПЕЦИАЛНОТО ПОКРИТИЕ ОСИГУРЯВА УСТОЙЧИВОСТ ПРИ МИЕНЕ И </a:t>
            </a:r>
            <a:r>
              <a:rPr lang="bg-BG" sz="1600" b="1" u="sng" dirty="0" smtClean="0">
                <a:solidFill>
                  <a:srgbClr val="FF0000"/>
                </a:solidFill>
              </a:rPr>
              <a:t>БЕЗОПАСНОСТ НА ХРАНАТА</a:t>
            </a:r>
            <a:endParaRPr lang="bg-BG" sz="1600" b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328612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ДА НЕ СЕ ИЗПОЛЗВА </a:t>
            </a:r>
            <a:r>
              <a:rPr lang="bg-BG" b="1" dirty="0" smtClean="0"/>
              <a:t>В</a:t>
            </a:r>
            <a:r>
              <a:rPr lang="bg-BG" b="1" dirty="0" smtClean="0"/>
              <a:t> </a:t>
            </a:r>
            <a:r>
              <a:rPr lang="bg-BG" b="1" dirty="0" smtClean="0"/>
              <a:t>СЪДОМИЯЛНА!</a:t>
            </a:r>
            <a:endParaRPr lang="bg-BG" b="1" dirty="0"/>
          </a:p>
        </p:txBody>
      </p:sp>
      <p:pic>
        <p:nvPicPr>
          <p:cNvPr id="17" name="Picture 16" descr="Untitled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7A6AA"/>
              </a:clrFrom>
              <a:clrTo>
                <a:srgbClr val="E7A6A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80312" y="5699867"/>
            <a:ext cx="1512168" cy="87240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8143900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071546"/>
            <a:ext cx="2477514" cy="36130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8" y="57148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3. УЛЕИ</a:t>
            </a:r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2143116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rgbClr val="FF0000"/>
                </a:solidFill>
                <a:latin typeface="+mj-lt"/>
              </a:rPr>
              <a:t>Улеите отстраняват  мазнинатата  при готвене,  </a:t>
            </a:r>
            <a:r>
              <a:rPr lang="bg-BG" b="1" i="1" dirty="0">
                <a:solidFill>
                  <a:srgbClr val="FF0000"/>
                </a:solidFill>
                <a:latin typeface="+mj-lt"/>
              </a:rPr>
              <a:t>като по този начин </a:t>
            </a:r>
            <a:r>
              <a:rPr lang="bg-BG" b="1" i="1" dirty="0" smtClean="0">
                <a:solidFill>
                  <a:srgbClr val="FF0000"/>
                </a:solidFill>
                <a:latin typeface="+mj-lt"/>
              </a:rPr>
              <a:t>намаляват миризмите </a:t>
            </a:r>
            <a:r>
              <a:rPr lang="bg-BG" b="1" i="1" dirty="0">
                <a:solidFill>
                  <a:srgbClr val="FF0000"/>
                </a:solidFill>
                <a:latin typeface="+mj-lt"/>
              </a:rPr>
              <a:t>и </a:t>
            </a:r>
            <a:r>
              <a:rPr lang="bg-BG" b="1" i="1" dirty="0" smtClean="0">
                <a:solidFill>
                  <a:srgbClr val="FF0000"/>
                </a:solidFill>
                <a:latin typeface="+mj-lt"/>
              </a:rPr>
              <a:t>пушека </a:t>
            </a:r>
            <a:r>
              <a:rPr lang="bg-BG" b="1" i="1" dirty="0">
                <a:solidFill>
                  <a:srgbClr val="FF0000"/>
                </a:solidFill>
                <a:latin typeface="+mj-lt"/>
              </a:rPr>
              <a:t>при готвене.</a:t>
            </a:r>
          </a:p>
          <a:p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980728"/>
            <a:ext cx="906859" cy="609653"/>
          </a:xfrm>
          <a:prstGeom prst="rect">
            <a:avLst/>
          </a:prstGeom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7A6AA"/>
              </a:clrFrom>
              <a:clrTo>
                <a:srgbClr val="E7A6A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76256" y="5486496"/>
            <a:ext cx="1882010" cy="1085776"/>
          </a:xfrm>
          <a:prstGeom prst="ellipse">
            <a:avLst/>
          </a:prstGeom>
        </p:spPr>
      </p:pic>
      <p:pic>
        <p:nvPicPr>
          <p:cNvPr id="9" name="Picture 8" descr="Art 240 fro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005064"/>
            <a:ext cx="1586844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572008"/>
            <a:ext cx="32964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785794"/>
            <a:ext cx="338541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1500166" y="3643314"/>
            <a:ext cx="928694" cy="135732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TextBox 7"/>
          <p:cNvSpPr txBox="1"/>
          <p:nvPr/>
        </p:nvSpPr>
        <p:spPr>
          <a:xfrm>
            <a:off x="214282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8286776" y="285728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135729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/>
              <a:t>ЧЕРНО </a:t>
            </a:r>
          </a:p>
          <a:p>
            <a:r>
              <a:rPr lang="bg-BG" sz="1200" b="1" dirty="0" smtClean="0"/>
              <a:t>Не е готов!</a:t>
            </a:r>
            <a:endParaRPr lang="bg-BG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50004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2.ТЕРМО ИНДИКАТОР</a:t>
            </a:r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7752" y="2000240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+mj-lt"/>
              </a:rPr>
              <a:t>Показва </a:t>
            </a:r>
            <a:r>
              <a:rPr lang="bg-BG" b="1" dirty="0">
                <a:solidFill>
                  <a:srgbClr val="FF0000"/>
                </a:solidFill>
                <a:latin typeface="+mj-lt"/>
              </a:rPr>
              <a:t>кога температурата е идеална за перфектно и здравословно готвене</a:t>
            </a:r>
            <a:r>
              <a:rPr lang="bg-BG" b="1" dirty="0" smtClean="0">
                <a:solidFill>
                  <a:srgbClr val="FF0000"/>
                </a:solidFill>
                <a:latin typeface="+mj-lt"/>
              </a:rPr>
              <a:t>,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bg-BG" b="1" dirty="0" smtClean="0">
                <a:solidFill>
                  <a:srgbClr val="FF0000"/>
                </a:solidFill>
                <a:latin typeface="+mj-lt"/>
              </a:rPr>
              <a:t>без </a:t>
            </a:r>
            <a:r>
              <a:rPr lang="bg-BG" b="1" dirty="0">
                <a:solidFill>
                  <a:srgbClr val="FF0000"/>
                </a:solidFill>
                <a:latin typeface="+mj-lt"/>
              </a:rPr>
              <a:t>прибавяне на мазнина</a:t>
            </a:r>
            <a:r>
              <a:rPr lang="bg-BG" dirty="0">
                <a:solidFill>
                  <a:srgbClr val="FF0000"/>
                </a:solidFill>
                <a:latin typeface="Franklin Gothic Heavy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4876" y="4786322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i="1" dirty="0" smtClean="0">
                <a:solidFill>
                  <a:srgbClr val="FF0000"/>
                </a:solidFill>
                <a:latin typeface="+mj-lt"/>
              </a:rPr>
              <a:t>Индикаторът </a:t>
            </a:r>
            <a:r>
              <a:rPr lang="bg-BG" b="1" i="1" dirty="0" smtClean="0">
                <a:solidFill>
                  <a:srgbClr val="FF0000"/>
                </a:solidFill>
                <a:latin typeface="+mj-lt"/>
              </a:rPr>
              <a:t>става червен когато температурата на тигана достигне 100С</a:t>
            </a:r>
            <a:endParaRPr lang="bg-BG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3108" y="3714752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i="1" dirty="0" smtClean="0">
                <a:solidFill>
                  <a:srgbClr val="FF0000"/>
                </a:solidFill>
                <a:latin typeface="+mj-lt"/>
              </a:rPr>
              <a:t>ЧЕРВЕНО – МОЖЕ ДА ЗАПОЧНЕТЕ ДА ГОТВИТЕ</a:t>
            </a:r>
            <a:endParaRPr lang="bg-BG" sz="12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Picture 16" descr="Untitled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7A6AA"/>
              </a:clrFrom>
              <a:clrTo>
                <a:srgbClr val="E7A6A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76256" y="5486496"/>
            <a:ext cx="1882010" cy="108577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3326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4</a:t>
            </a: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. ЕРГОНОМИЧНА  ДРЪЖКА</a:t>
            </a:r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8100392" y="188640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10242" name="AutoShape 2" descr="data:image/jpeg;base64,/9j/4AAQSkZJRgABAQAAAQABAAD/2wCEAAkGBxQSERQUERQVFhQSFBQVFBQVGBgVFRYXFBQXFxkVFRgYHCggGBolHBUXITEhJSorLi4uFx8zODMtNygtLisBCgoKDQ0OFA8PFDcZFBkrLCsrLDI3Nyw3NyssKysrNyw3NTUrNzcrLCssKysrKzc4LDcsNysrKysrKysrKysrK//AABEIAOEA4QMBIgACEQEDEQH/xAAcAAEAAQUBAQAAAAAAAAAAAAAAAgEDBAUHBgj/xABDEAACAQICBAsEBwgBBQEAAAAAAQIDEQQhEjFBkQUGE1FhcYGhscHRBzJCUiIjM1NykuEUQ2KCosLS8CQVFhey4gj/xAAWAQEBAQAAAAAAAAAAAAAAAAAAAQL/xAAXEQEBAQEAAAAAAAAAAAAAAAAAAQIR/9oADAMBAAIRAxEAPwDuIAAAAAAAAAAAAAAAAAAAAAAAAAAAAAAAAAAAAAAAAAAAAAAAAAAAAAAABrK9epUnKFFqMYZTqNXzfwxW12z3GzNdwfJQjVc2oqNScpNuySsndt6lYCq5SlnOfKR25Wa6TPTNdV4RpVsNOpSqRnBxlacWmrrK11tuZuEX1cL69GN9yAugpcqAAAAAAAAAAAAAAAAAAAAAAAAAAAAAAAAAOZ+0/hqNKUcPPS5PE1sOq2jlLkIucqtul2jHqbOmHJuOPBdPF8YMNRrzcabw0pNJ2cnpStFPY3brAxuLHDOFWPr4XBSk8NWjRqxjLSsqtNtVdFSz0XFxvfbE6/KWdji/GDixh+DuGeDpYaTSr/tGlTlJycXGk0pJvOz03r2o7DVq2l2AZKiEY6rZ5l+AEgAAAAAAAAAAAAAAAAAAAAAAAAAAAAAAADi/tA4Kq4vh6FKgvp/scJXvZRSrVbyb2JXXcdoOP8cuHZYLjBGtFKX/AAoRlF7YutVbXXeKfYQeQ4V4uYzA8K4OeLemqtVKFVSc07ZOLbzT+lq/U7rT+tm88kcY4ze0B8JY/A0YU+TpUsRGebvKU2rX6ElfedZwGCqSjpp2uUbKEbVFG9zbI0PAibnK+w3wAAAAAAAAAAAAAAAAAAAAAAAAAAAAAAAAA5FxxqYeHGLDSxaTovCpPS91S5SrouXOk2ddOR+2jgmVSE68NeG5DSfNTqctCT7G4PsZKsarjysBU4Y4P/YeS5ROcq7o20LRipQ0tHLSylvR7uHCVenSSatG2TscZ9nHBn/NnUT0o0oqOlbJyqS8bRb7TruL4ZlXhGmo2UbJ9mQi6lzeV6bizB8npPXJm5MXgyjoUoroMorIAAAAAAAAAAAAAAAAAAAAAAAAAAAMXF8JUaX2tWnD8c4x8WWqHDeGn7mIoy/DUg/BgZ4LSxEPmjvR4zjN7QIUXoYVRqSXvTb+rXQre8+4D21Saim3qSuefoKMsNVnWipLF6T0JK6dOS0Yxs9jjn/MzjHGH2k4urUnSpynepTlTcEoqnFtJOaVm3bNrPXa/MYseMfC7abxl7alKnSaXUtGxB1nA8S4UMKoYWCptzdRq7bbe1t5vYuwu0sGqcG2rSjVtNc23ccqrcbuGZK37Yl+GnTT7kYOK45Y2lSksRWnUlKSfKK0W0lZRlZZpPNPrA+lqbyVuYkcg4r+0quowdeKnTaWxRqRXWkoyduhdh03g/h/D1qfKU61Nx23kk4vmknmn1lGyBp8VxrwVP7TF4eNuerDwuYmH498HTloxxuHb/Gl3sD0YLVDEQmk4SjJPU4tNPtRdAAAAAAAAAAAAAAAAAAACk5JJt5JZt8yODe0P2tVqtWWG4Mk4Qi3GVde/Np2fJ/LHp1nt/bjw7LDcGuFN2niZcnda9H4vFLtOK8BYGNKEZSspTV7vWl0dIGJT4Eq1JaeIqTlJ69KTlLe8zMfAUdk5rtNj/1COqnFyfQr77eZSUq0s3o01/E89y9SDWrgua93EVF0KTt3SKPA4haq8+25tI4uEI2nPSfPqTz2XIPGxfu03Lp0XbekwNS8Hik7qrnz6KvvsRlSxn3r3L0Nyqk3qpdy82itqvyLevUDRujjPvX3ehCeDxctdSTRv9Cp8kd69Slqm2mnuf8AcB598FYl66s/zSt4lqXF+o9c79b9WenVaS10u5+SZOGPjtTW7w1geYhxYe2X+9hkw4uQWtvvXkby13eNTsbaff6EuUmtauudfp6AYvBfCOK4PfKYWrKUFnKlJuzXgzuXEPjtT4QpKSylqa5nzHEa1eOt5XaTT1O+WvVfMjxFxssLwjKmnaM/pJdKaA+oAY3B2I5SnGXOkZJQAAAAAAAAAAAAAAABwr/9DYzTxODw6+GMptc2k0vLuPI1pwT0ZQc3GMYpWb2X2a9fcbH2m4v9o4eqLWqOhBdGjFXW+77TB06rvopJNt6bey9uvUtXeQVvVa+GlHp17l6ox6nJp/TnKb5l9HuWb7xVVOOdSpKcn8KyT6rZtdrLtJzt9VSUFztKP69wCi3+7oW6Wkt7lZ9zJy5V+9OEOi9/JFqcH+8rZc0F5u67iyp0dmnP+Z23R9AMhx+as+yLfi2QfJ7ast0V/aItfDh79Lj/AJWLilU2UUuyP+QFv6r7yX9PoTjGD1VJfl9EScqn3a3R/wAijb+Kivyp+DYE0n8NVdt14tklKptSkuyXoY7lDbBx6tKP6FYqLzjKS3PvWfeBNzj8UHHquu55E4/wT7Hl+ncRi52yal39z9SMnF5Si4voy7nrAYyT0Xpw0ssmld32NW1mA6uhj6E9klH1fgbFKSX1bv8AwvLen+hpeF7x/Z5vJxklK3Q80B9N8Ta2lh10ZG+PHezjE6VFroi96PYlAAAAAAAAAAAAAALGOxkKNOdSpJRhTi5Sk3ZJJXL5wn2tRxGIxtSjLESWGhoWpJ2jfQTd0tebesDwuHxv7RjcTidk5ymr9N7LcZNSjZfW1fopL6Mcnq2t6v8Acy48NGnT0IKys1fa28rt85SeHjDNRdSV8m87dS1L/cyCOHqv9xStf45ZX6XJ5vvFVbatXLao6u2T/Qryc5u1Sah/DGzl6Lc+spOnGErQpSnL5pfS3OWS3oC3Bw/d0pTfzNOXfLLvMnSrc0YLpaXgmRkqr96UYdF9J91vMsS5Ne9UlJ9kfRsC81L4q0exN/3eRFwW2rL8vqi3GVP4aUpdam/FFyPRh1uXmAUI7Kkvyr0JRjzVd6a80Ougty8iLcNtK3UpLwQF6PKfDKMu31T8Sk2/jp36beauKFGE02tJWbWfR+LYNFppRmm3qWrds7gKJReptNfzL1RdTlbZJb/1ITb+OPb+q/QpGz912fT67e8A9F9Fu1LzXcanhjDy5B56UoTcrpbH9K9u026u5WlF2tfTyVujLXtI4aioymtabvnnrisuoDp3sb4VjUpxSkvcSa2pq6zOqHy7hcDOhUVTC1Z0mpKVov6Ls9XQfSPAGLdWhCctbWZRsQAAAAAAAAAAAAA4r7UMBWoYmdeSjKlVaa0b6UUklmn1fqdqPM8fOB1WwtaXxQpTkv5Yt+QHBMTWUkpJ5fReX4kTz+F6r3Vs79TNLwLU+rmtapyyXQp3t3G3Uovo5r6uxrV1XILmlf3l1tK+rni8yUU/hd10Zrc8+8tu+3Pr8pJeQbTze95r8y9QI14Rk71I32ZNxv1p2vrJqMFFqK0OlRsNKWx3XZLxs+9lttLXHtSkvBeYEk5fDNP+b1TGnV/h/Mv8SxOcNrf57+LISVP52u2AGRp1uaH5v/kjJVXrnTW9+FjGlye2pL80EQ0qPzSl1Tk+6LAu1aa/eVn2JRW93IUq1KLvThKpJapZzfY3kt6IxlBZ06Db59F33yt4l5yrP5YLpd3uXqBNzrSs5ONOOWt3l1WWXe+ohicVTvZLSkmnoq97rVkvMsVYQX2tVy6E9BdStm97JUakrWo09GPO1oLvV3uAyKFWpdyqWjG2Udcr8+Wrbzk8HiFJyad0mlfZlEwatOKzrT0r/Dqj1W1y6ncs8IV/qJtJx0paKTVnbRS1bNQG+wEamIf1VlTTV5y2/hX+6z6B4pK2Gh1HNvZnwOqkKSayUdJ/zNs69QoqEVGKskUXAAAAAAAAAAAAAAsY2npU5xeqUJLemi+UkroD5B4IvGVeO1X3m5UntWdtmvq6e8wZ09DHYuHNOp4sz6d9FXd8lrV08ujNd5BGEre631au7V4FxVOdZ86+i9+rvKOzXV/Ml5ruKwT2O/U79z9QJaKeefW1f+qPqUSeySfb63IyfPFddnF71fxINxe171LxuBck581/yvzRbcpfdX7I/wCRTQ5pP8voiLT+8Xav1Arykvuu6P8AkOUq7IJdbS8LkeTl94uyP6ludK3vVZbkvFAXHyr1zhHfJ+RYqwgs6lWT6LqC3697IydHbOUujT8ouxWlUivsqL61G3fK3mBWlUivsaTb+a390rXLk4VJe/NQXNH6T3vLuKT5V63GC63J7sl4lmrGmvtJOb+Vv+yOvcBWlVgn9XFzntl7z7ZPJdVzH4Sk3TpqWTnVu7aveMrlJtfQjoRW2WXaorzsY2Ijeph4bcr9csvFoD6B9mGG0aV+aMF3HujznEajo4frZ6MoAAAAAAAAAAAAAAAA+Y+PHBzw3DNdNWjVk5xexqWa8bdjMKjGytzZPOz69qe47D7W+KSxUI1Yq1SGprX/AL6s47PTpu1aLjJZaaV4vr5iC9fn3vLvV14FJc7fa81n/EvULEr5o7y3OcXrcNzYF20lqz7fJp+JblJ/FG/Yn5lJYhfNLsj6kViPxvcBRuG2H9Mv8S23T+X/ANvQvKbeqNTuKty+SoBjOVL5G+yT8ikeT+Gj/Q/NGUoy+7qkJT51UW4CEas/hpW69GPm/AroVZa3CO+XoOWXPNbmVVX+J9sfQCxVhCP2lVvouoLsUbX7xSqJZUaT67aC7W8+5l2CindOnd63o2e8nKq/mgum9+4DGr0ZyVpStpZKMNfTeT2dVjL4HwvLY6Fs407f0tPxsu0jQpynLRpJzm9crWsuj5V0s6T7OuKejJN5u6c5bMtUV0eIHUuL9DQw8F0GxIwjZJLYSKAAAAAAAAAAAAAAAALdekpxcZK6Z4jhviPptumotPYz3YA5N/42lf7KP5vK5mUfZ3JfBTW5nTQBz+lxAt8i6kjMp8R0viPaADyC4kx2yZcXEqn8zPVgDy3/AGXT52UfEun8zPVADyE+I8HtMSr7Pqb2Q7Yo90AOb1vZrF6ow3WMKXswzypw3v1OqgDwHBfERwspaMYrZHLwPbYDBRpRUYKxkg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244" name="Picture 4" descr="http://www.daltoscano.com/gallery_img/kmyrbhLaJoAK6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32656"/>
            <a:ext cx="3888431" cy="388843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932040" y="198884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latin typeface="Franklin Gothic Book" pitchFamily="34" charset="0"/>
              </a:rPr>
              <a:t>ЕРГОНОМИЧНА ДРЪЖКА,ЛЕСНА ЗА ЗАХВАЩАНЕ, </a:t>
            </a:r>
            <a:r>
              <a:rPr lang="bg-BG" b="1" i="1" dirty="0" smtClean="0">
                <a:latin typeface="Franklin Gothic Book" pitchFamily="34" charset="0"/>
              </a:rPr>
              <a:t>НЕНАГРЯВАЩА </a:t>
            </a:r>
            <a:r>
              <a:rPr lang="bg-BG" b="1" i="1" dirty="0" smtClean="0">
                <a:latin typeface="Franklin Gothic Book" pitchFamily="34" charset="0"/>
              </a:rPr>
              <a:t>СЕ ДРЪЖКА ЗА БЕЗОПАСНО ГОТВЕНЕ</a:t>
            </a:r>
            <a:endParaRPr lang="bg-BG" b="1" i="1" dirty="0">
              <a:latin typeface="Franklin Gothic Book" pitchFamily="34" charset="0"/>
            </a:endParaRP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7A6AA"/>
              </a:clrFrom>
              <a:clrTo>
                <a:srgbClr val="E7A6A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32240" y="5157192"/>
            <a:ext cx="1882010" cy="108577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8244408" y="476672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3326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5</a:t>
            </a: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. МАЛКИ ТРИКОВЕ</a:t>
            </a:r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268760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СЛОЖЕТЕ НЕОБХОДИМОТО КОЛИЧЕСТВО </a:t>
            </a: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 СОЛ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 </a:t>
            </a: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ДИРЕКТНО  </a:t>
            </a: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ВЪРХУ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DIETELLAGO</a:t>
            </a: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: ТЯ НЯМА ДА ЗАЛЕПНЕ</a:t>
            </a:r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pic>
        <p:nvPicPr>
          <p:cNvPr id="9218" name="Picture 2" descr="http://ecx.images-amazon.com/images/I/41szObZEvVL._SY300_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124744"/>
            <a:ext cx="2736304" cy="366469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355976" y="3284984"/>
            <a:ext cx="3744416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ПО ВРЕМЕ НА ГОТВЕНЕ НЕ  ИЗПОЛЗВАЙТЕ СОЛ ДИРЕКТНО ВЪРХУ МЕСОТО: СОЛТА ЩЕ НАПРАВИ МЕСОТО СУХО И БЕЗ ВКУС</a:t>
            </a:r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7A6AA"/>
              </a:clrFrom>
              <a:clrTo>
                <a:srgbClr val="E7A6A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948264" y="5445224"/>
            <a:ext cx="1882010" cy="1085776"/>
          </a:xfrm>
          <a:prstGeom prst="ellipse">
            <a:avLst/>
          </a:prstGeom>
        </p:spPr>
      </p:pic>
      <p:pic>
        <p:nvPicPr>
          <p:cNvPr id="9220" name="Picture 4" descr="http://ozdravei.com/wp-content/uploads/2013/08/morska-sol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80728"/>
            <a:ext cx="285699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428604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8172400" y="260648"/>
            <a:ext cx="642942" cy="60521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7A6AA"/>
              </a:clrFrom>
              <a:clrTo>
                <a:srgbClr val="E7A6A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04248" y="5301208"/>
            <a:ext cx="1882010" cy="1085776"/>
          </a:xfrm>
          <a:prstGeom prst="ellipse">
            <a:avLst/>
          </a:prstGeo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3312368" cy="181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564904"/>
            <a:ext cx="3744416" cy="203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60032" y="3326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6. МАЛКИ ТРИКОВЕ</a:t>
            </a:r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98072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ИЗПОЛЗВАЙТЕ  КУХНЕНСКИ ЩИПКИ  ЗА ДА ВЗЕМЕТЕ МЕСОТО </a:t>
            </a:r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479715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НЕ СЕ ПРЕПОРЪЧВА ИЗПОЛЗВАНЕТО НА ВИЛИЦА</a:t>
            </a:r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220486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ЗА ДА СТАНЕ МЕСОТО ПО-ВКУСНО НАПРАВЕТЕ МАРИНАТА ПОНЕ 2 ЧАСА ПО-РАНО:</a:t>
            </a: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ЗЕХТИН</a:t>
            </a: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СЛАДКИ ПОДПРАВКИ</a:t>
            </a: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ПИПЕР</a:t>
            </a:r>
          </a:p>
          <a:p>
            <a:pPr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......</a:t>
            </a:r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54452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УВЕРЕТЕ </a:t>
            </a: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СЕ, </a:t>
            </a:r>
            <a:r>
              <a:rPr lang="bg-BG" b="1" i="1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ЧЕ МЕСОТО Е СУХО ПРЕДИ ГОТВЕНЕ</a:t>
            </a:r>
            <a:endParaRPr lang="bg-BG" b="1" i="1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417</Words>
  <Application>Microsoft Office PowerPoint</Application>
  <PresentationFormat>On-screen Show (4:3)</PresentationFormat>
  <Paragraphs>570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name1</dc:creator>
  <cp:lastModifiedBy>name1</cp:lastModifiedBy>
  <cp:revision>55</cp:revision>
  <dcterms:created xsi:type="dcterms:W3CDTF">2015-01-21T09:47:38Z</dcterms:created>
  <dcterms:modified xsi:type="dcterms:W3CDTF">2015-01-29T08:26:47Z</dcterms:modified>
</cp:coreProperties>
</file>